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7.xml" ContentType="application/vnd.openxmlformats-officedocument.themeOverride+xml"/>
  <Override PartName="/ppt/notesSlides/notesSlide53.xml" ContentType="application/vnd.openxmlformats-officedocument.presentationml.notesSlide+xml"/>
  <Override PartName="/ppt/theme/themeOverride8.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9.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0.xml" ContentType="application/vnd.openxmlformats-officedocument.themeOverride+xml"/>
  <Override PartName="/ppt/notesSlides/notesSlide60.xml" ContentType="application/vnd.openxmlformats-officedocument.presentationml.notesSlide+xml"/>
  <Override PartName="/ppt/theme/themeOverride11.xml" ContentType="application/vnd.openxmlformats-officedocument.themeOverride+xml"/>
  <Override PartName="/ppt/notesSlides/notesSlide61.xml" ContentType="application/vnd.openxmlformats-officedocument.presentationml.notesSlide+xml"/>
  <Override PartName="/ppt/theme/themeOverride12.xml" ContentType="application/vnd.openxmlformats-officedocument.themeOverr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heme/themeOverride13.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40.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heme/themeOverride14.xml" ContentType="application/vnd.openxmlformats-officedocument.themeOverride+xml"/>
  <Override PartName="/ppt/notesSlides/notesSlide102.xml" ContentType="application/vnd.openxmlformats-officedocument.presentationml.notesSlide+xml"/>
  <Override PartName="/ppt/theme/themeOverride15.xml" ContentType="application/vnd.openxmlformats-officedocument.themeOverride+xml"/>
  <Override PartName="/ppt/notesSlides/notesSlide103.xml" ContentType="application/vnd.openxmlformats-officedocument.presentationml.notesSlide+xml"/>
  <Override PartName="/ppt/theme/themeOverride16.xml" ContentType="application/vnd.openxmlformats-officedocument.themeOverr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52"/>
  </p:notesMasterIdLst>
  <p:sldIdLst>
    <p:sldId id="490" r:id="rId20"/>
    <p:sldId id="489" r:id="rId21"/>
    <p:sldId id="508" r:id="rId22"/>
    <p:sldId id="509" r:id="rId23"/>
    <p:sldId id="257" r:id="rId24"/>
    <p:sldId id="258" r:id="rId25"/>
    <p:sldId id="259" r:id="rId26"/>
    <p:sldId id="414" r:id="rId27"/>
    <p:sldId id="491" r:id="rId28"/>
    <p:sldId id="492" r:id="rId29"/>
    <p:sldId id="493" r:id="rId30"/>
    <p:sldId id="494" r:id="rId31"/>
    <p:sldId id="495" r:id="rId32"/>
    <p:sldId id="496" r:id="rId33"/>
    <p:sldId id="497" r:id="rId34"/>
    <p:sldId id="498" r:id="rId35"/>
    <p:sldId id="499" r:id="rId36"/>
    <p:sldId id="510" r:id="rId37"/>
    <p:sldId id="511" r:id="rId38"/>
    <p:sldId id="441" r:id="rId39"/>
    <p:sldId id="512" r:id="rId40"/>
    <p:sldId id="513" r:id="rId41"/>
    <p:sldId id="261" r:id="rId42"/>
    <p:sldId id="514" r:id="rId43"/>
    <p:sldId id="515" r:id="rId44"/>
    <p:sldId id="516" r:id="rId45"/>
    <p:sldId id="517" r:id="rId46"/>
    <p:sldId id="518" r:id="rId47"/>
    <p:sldId id="521" r:id="rId48"/>
    <p:sldId id="522" r:id="rId49"/>
    <p:sldId id="523" r:id="rId50"/>
    <p:sldId id="524" r:id="rId51"/>
    <p:sldId id="525" r:id="rId52"/>
    <p:sldId id="526" r:id="rId53"/>
    <p:sldId id="430" r:id="rId54"/>
    <p:sldId id="428" r:id="rId55"/>
    <p:sldId id="412" r:id="rId56"/>
    <p:sldId id="409" r:id="rId57"/>
    <p:sldId id="413" r:id="rId58"/>
    <p:sldId id="429" r:id="rId59"/>
    <p:sldId id="447" r:id="rId60"/>
    <p:sldId id="532" r:id="rId61"/>
    <p:sldId id="533" r:id="rId62"/>
    <p:sldId id="534" r:id="rId63"/>
    <p:sldId id="535" r:id="rId64"/>
    <p:sldId id="536" r:id="rId65"/>
    <p:sldId id="537" r:id="rId66"/>
    <p:sldId id="538" r:id="rId67"/>
    <p:sldId id="539" r:id="rId68"/>
    <p:sldId id="541" r:id="rId69"/>
    <p:sldId id="542" r:id="rId70"/>
    <p:sldId id="543" r:id="rId71"/>
    <p:sldId id="544" r:id="rId72"/>
    <p:sldId id="546" r:id="rId73"/>
    <p:sldId id="547" r:id="rId74"/>
    <p:sldId id="548" r:id="rId75"/>
    <p:sldId id="549" r:id="rId76"/>
    <p:sldId id="550" r:id="rId77"/>
    <p:sldId id="551" r:id="rId78"/>
    <p:sldId id="440" r:id="rId79"/>
    <p:sldId id="433" r:id="rId80"/>
    <p:sldId id="434" r:id="rId81"/>
    <p:sldId id="465" r:id="rId82"/>
    <p:sldId id="435" r:id="rId83"/>
    <p:sldId id="436" r:id="rId84"/>
    <p:sldId id="466" r:id="rId85"/>
    <p:sldId id="437" r:id="rId86"/>
    <p:sldId id="438" r:id="rId87"/>
    <p:sldId id="439" r:id="rId88"/>
    <p:sldId id="467" r:id="rId89"/>
    <p:sldId id="468" r:id="rId90"/>
    <p:sldId id="469" r:id="rId91"/>
    <p:sldId id="475" r:id="rId92"/>
    <p:sldId id="552" r:id="rId93"/>
    <p:sldId id="571" r:id="rId94"/>
    <p:sldId id="572" r:id="rId95"/>
    <p:sldId id="573" r:id="rId96"/>
    <p:sldId id="553" r:id="rId97"/>
    <p:sldId id="554" r:id="rId98"/>
    <p:sldId id="555" r:id="rId99"/>
    <p:sldId id="556" r:id="rId100"/>
    <p:sldId id="557" r:id="rId101"/>
    <p:sldId id="558" r:id="rId102"/>
    <p:sldId id="559" r:id="rId103"/>
    <p:sldId id="560" r:id="rId104"/>
    <p:sldId id="574" r:id="rId105"/>
    <p:sldId id="575" r:id="rId106"/>
    <p:sldId id="577" r:id="rId107"/>
    <p:sldId id="561" r:id="rId108"/>
    <p:sldId id="562" r:id="rId109"/>
    <p:sldId id="563" r:id="rId110"/>
    <p:sldId id="564" r:id="rId111"/>
    <p:sldId id="451" r:id="rId112"/>
    <p:sldId id="565" r:id="rId113"/>
    <p:sldId id="566" r:id="rId114"/>
    <p:sldId id="567" r:id="rId115"/>
    <p:sldId id="568" r:id="rId116"/>
    <p:sldId id="569" r:id="rId117"/>
    <p:sldId id="570" r:id="rId118"/>
    <p:sldId id="450" r:id="rId119"/>
    <p:sldId id="482" r:id="rId120"/>
    <p:sldId id="500" r:id="rId121"/>
    <p:sldId id="501" r:id="rId122"/>
    <p:sldId id="502" r:id="rId123"/>
    <p:sldId id="503" r:id="rId124"/>
    <p:sldId id="504" r:id="rId125"/>
    <p:sldId id="505" r:id="rId126"/>
    <p:sldId id="506" r:id="rId127"/>
    <p:sldId id="530" r:id="rId128"/>
    <p:sldId id="528" r:id="rId129"/>
    <p:sldId id="529" r:id="rId130"/>
    <p:sldId id="404" r:id="rId131"/>
    <p:sldId id="264" r:id="rId132"/>
    <p:sldId id="265" r:id="rId133"/>
    <p:sldId id="266" r:id="rId134"/>
    <p:sldId id="462" r:id="rId135"/>
    <p:sldId id="463" r:id="rId136"/>
    <p:sldId id="464" r:id="rId137"/>
    <p:sldId id="470" r:id="rId138"/>
    <p:sldId id="319" r:id="rId139"/>
    <p:sldId id="474" r:id="rId140"/>
    <p:sldId id="301" r:id="rId141"/>
    <p:sldId id="294" r:id="rId142"/>
    <p:sldId id="295" r:id="rId143"/>
    <p:sldId id="296" r:id="rId144"/>
    <p:sldId id="302" r:id="rId145"/>
    <p:sldId id="303" r:id="rId146"/>
    <p:sldId id="339" r:id="rId147"/>
    <p:sldId id="386" r:id="rId148"/>
    <p:sldId id="471" r:id="rId149"/>
    <p:sldId id="472" r:id="rId150"/>
    <p:sldId id="473"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Lst>
        </p14:section>
        <p14:section name="Cloud Applications" id="{7AE03DFD-9E80-6A40-B3CC-2C2B6C81565F}">
          <p14:sldIdLst>
            <p14:sldId id="508"/>
            <p14:sldId id="509"/>
            <p14:sldId id="257"/>
            <p14:sldId id="258"/>
            <p14:sldId id="259"/>
            <p14:sldId id="414"/>
          </p14:sldIdLst>
        </p14:section>
        <p14:section name="Container Intro" id="{08EEC08D-C836-5C4E-B9C4-28573C0333DE}">
          <p14:sldIdLst>
            <p14:sldId id="491"/>
            <p14:sldId id="492"/>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 id="261"/>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Kubernetes Concepts" id="{CE0EA03B-B36A-C24F-9E6F-7E4836656720}">
          <p14:sldIdLst>
            <p14:sldId id="430"/>
            <p14:sldId id="428"/>
            <p14:sldId id="412"/>
            <p14:sldId id="409"/>
            <p14:sldId id="413"/>
            <p14:sldId id="429"/>
            <p14:sldId id="447"/>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Upgrades" id="{D14D9D22-9789-2849-8A9C-3AE98A39608B}">
          <p14:sldIdLst>
            <p14:sldId id="475"/>
          </p14:sldIdLst>
        </p14:section>
        <p14:section name="Helm and CI/CD" id="{45E991AB-FD22-0D42-B6EC-0D31650E484F}">
          <p14:sldIdLst>
            <p14:sldId id="552"/>
            <p14:sldId id="571"/>
            <p14:sldId id="572"/>
            <p14:sldId id="573"/>
            <p14:sldId id="553"/>
            <p14:sldId id="554"/>
            <p14:sldId id="555"/>
            <p14:sldId id="556"/>
            <p14:sldId id="557"/>
            <p14:sldId id="558"/>
            <p14:sldId id="559"/>
            <p14:sldId id="560"/>
            <p14:sldId id="574"/>
            <p14:sldId id="575"/>
            <p14:sldId id="577"/>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p:restoredTop sz="91349"/>
  </p:normalViewPr>
  <p:slideViewPr>
    <p:cSldViewPr snapToGrid="0" snapToObjects="1">
      <p:cViewPr varScale="1">
        <p:scale>
          <a:sx n="119" d="100"/>
          <a:sy n="119" d="100"/>
        </p:scale>
        <p:origin x="888" y="192"/>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openxmlformats.org/officeDocument/2006/relationships/slide" Target="slides/slide115.xml"/><Relationship Id="rId139" Type="http://schemas.openxmlformats.org/officeDocument/2006/relationships/slide" Target="slides/slide120.xml"/><Relationship Id="rId80" Type="http://schemas.openxmlformats.org/officeDocument/2006/relationships/slide" Target="slides/slide61.xml"/><Relationship Id="rId85" Type="http://schemas.openxmlformats.org/officeDocument/2006/relationships/slide" Target="slides/slide66.xml"/><Relationship Id="rId150" Type="http://schemas.openxmlformats.org/officeDocument/2006/relationships/slide" Target="slides/slide131.xml"/><Relationship Id="rId155"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slide" Target="slides/slide110.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40" Type="http://schemas.openxmlformats.org/officeDocument/2006/relationships/slide" Target="slides/slide121.xml"/><Relationship Id="rId145" Type="http://schemas.openxmlformats.org/officeDocument/2006/relationships/slide" Target="slides/slide126.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slide" Target="slides/slide111.xml"/><Relationship Id="rId135" Type="http://schemas.openxmlformats.org/officeDocument/2006/relationships/slide" Target="slides/slide116.xml"/><Relationship Id="rId151" Type="http://schemas.openxmlformats.org/officeDocument/2006/relationships/slide" Target="slides/slide132.xml"/><Relationship Id="rId156"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141" Type="http://schemas.openxmlformats.org/officeDocument/2006/relationships/slide" Target="slides/slide122.xml"/><Relationship Id="rId146" Type="http://schemas.openxmlformats.org/officeDocument/2006/relationships/slide" Target="slides/slide127.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viewProps" Target="viewProps.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3/1/18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3/1/18 8:50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3/1/18 8:50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3/1/18 8:50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20</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39</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40</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3/1/18 8:50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3/1/18 8:50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77</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61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3/1/18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3/1/18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01/03/2018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3/1/18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17.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8.xml"/><Relationship Id="rId13" Type="http://schemas.openxmlformats.org/officeDocument/2006/relationships/slideLayout" Target="../slideLayouts/slideLayout383.xml"/><Relationship Id="rId3" Type="http://schemas.openxmlformats.org/officeDocument/2006/relationships/slideLayout" Target="../slideLayouts/slideLayout373.xml"/><Relationship Id="rId7" Type="http://schemas.openxmlformats.org/officeDocument/2006/relationships/slideLayout" Target="../slideLayouts/slideLayout377.xml"/><Relationship Id="rId12" Type="http://schemas.openxmlformats.org/officeDocument/2006/relationships/slideLayout" Target="../slideLayouts/slideLayout382.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5" Type="http://schemas.openxmlformats.org/officeDocument/2006/relationships/slideLayout" Target="../slideLayouts/slideLayout375.xml"/><Relationship Id="rId10" Type="http://schemas.openxmlformats.org/officeDocument/2006/relationships/slideLayout" Target="../slideLayouts/slideLayout380.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61" Type="http://schemas.openxmlformats.org/officeDocument/2006/relationships/tags" Target="../tags/tag31.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7.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3/1/18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01/03/2018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01/03/2018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90.emf"/><Relationship Id="rId5" Type="http://schemas.openxmlformats.org/officeDocument/2006/relationships/oleObject" Target="../embeddings/oleObject1.bin"/><Relationship Id="rId4"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44.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8.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89.xml"/><Relationship Id="rId1" Type="http://schemas.openxmlformats.org/officeDocument/2006/relationships/slideLayout" Target="../slideLayouts/slideLayout144.xml"/><Relationship Id="rId5" Type="http://schemas.openxmlformats.org/officeDocument/2006/relationships/image" Target="../media/image195.png"/><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3.png"/><Relationship Id="rId18" Type="http://schemas.microsoft.com/office/2007/relationships/hdphoto" Target="../media/hdphoto8.wdp"/><Relationship Id="rId3" Type="http://schemas.openxmlformats.org/officeDocument/2006/relationships/image" Target="../media/image196.png"/><Relationship Id="rId7" Type="http://schemas.openxmlformats.org/officeDocument/2006/relationships/image" Target="../media/image200.png"/><Relationship Id="rId12" Type="http://schemas.microsoft.com/office/2007/relationships/hdphoto" Target="../media/hdphoto5.wdp"/><Relationship Id="rId17" Type="http://schemas.openxmlformats.org/officeDocument/2006/relationships/image" Target="../media/image205.png"/><Relationship Id="rId2" Type="http://schemas.openxmlformats.org/officeDocument/2006/relationships/notesSlide" Target="../notesSlides/notesSlide90.xml"/><Relationship Id="rId16" Type="http://schemas.microsoft.com/office/2007/relationships/hdphoto" Target="../media/hdphoto7.wdp"/><Relationship Id="rId1" Type="http://schemas.openxmlformats.org/officeDocument/2006/relationships/slideLayout" Target="../slideLayouts/slideLayout382.xml"/><Relationship Id="rId6" Type="http://schemas.openxmlformats.org/officeDocument/2006/relationships/image" Target="../media/image199.png"/><Relationship Id="rId11" Type="http://schemas.openxmlformats.org/officeDocument/2006/relationships/image" Target="../media/image202.png"/><Relationship Id="rId5" Type="http://schemas.openxmlformats.org/officeDocument/2006/relationships/image" Target="../media/image198.png"/><Relationship Id="rId15" Type="http://schemas.openxmlformats.org/officeDocument/2006/relationships/image" Target="../media/image204.png"/><Relationship Id="rId10" Type="http://schemas.microsoft.com/office/2007/relationships/hdphoto" Target="../media/hdphoto4.wdp"/><Relationship Id="rId4" Type="http://schemas.openxmlformats.org/officeDocument/2006/relationships/image" Target="../media/image197.png"/><Relationship Id="rId9" Type="http://schemas.openxmlformats.org/officeDocument/2006/relationships/image" Target="../media/image201.png"/><Relationship Id="rId1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8.xml"/></Relationships>
</file>

<file path=ppt/slides/_rels/slide110.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209.png"/><Relationship Id="rId3" Type="http://schemas.openxmlformats.org/officeDocument/2006/relationships/image" Target="../media/image97.png"/><Relationship Id="rId7" Type="http://schemas.openxmlformats.org/officeDocument/2006/relationships/slide" Target="slide68.xml"/><Relationship Id="rId12" Type="http://schemas.openxmlformats.org/officeDocument/2006/relationships/image" Target="../media/image208.png"/><Relationship Id="rId2" Type="http://schemas.openxmlformats.org/officeDocument/2006/relationships/notesSlide" Target="../notesSlides/notesSlide91.xml"/><Relationship Id="rId1" Type="http://schemas.openxmlformats.org/officeDocument/2006/relationships/slideLayout" Target="../slideLayouts/slideLayout348.xml"/><Relationship Id="rId6" Type="http://schemas.openxmlformats.org/officeDocument/2006/relationships/slide" Target="slide67.xml"/><Relationship Id="rId11" Type="http://schemas.openxmlformats.org/officeDocument/2006/relationships/image" Target="../media/image207.png"/><Relationship Id="rId5" Type="http://schemas.openxmlformats.org/officeDocument/2006/relationships/slide" Target="slide65.xml"/><Relationship Id="rId10" Type="http://schemas.openxmlformats.org/officeDocument/2006/relationships/image" Target="../media/image206.png"/><Relationship Id="rId4" Type="http://schemas.openxmlformats.org/officeDocument/2006/relationships/image" Target="../media/image98.svg"/><Relationship Id="rId9" Type="http://schemas.openxmlformats.org/officeDocument/2006/relationships/image" Target="../media/image50.tiff"/></Relationships>
</file>

<file path=ppt/slides/_rels/slide111.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92.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112.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11.tiff"/><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12.tif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4.xml"/></Relationships>
</file>

<file path=ppt/slides/_rels/slide12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slideLayout" Target="../slideLayouts/slideLayout293.xml"/><Relationship Id="rId1" Type="http://schemas.openxmlformats.org/officeDocument/2006/relationships/themeOverride" Target="../theme/themeOverride14.xml"/></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2.xml"/><Relationship Id="rId1" Type="http://schemas.openxmlformats.org/officeDocument/2006/relationships/slideLayout" Target="../slideLayouts/slideLayout139.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1.xml"/><Relationship Id="rId1" Type="http://schemas.openxmlformats.org/officeDocument/2006/relationships/themeOverride" Target="../theme/themeOverride1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104.xml"/><Relationship Id="rId7" Type="http://schemas.openxmlformats.org/officeDocument/2006/relationships/image" Target="../media/image219.png"/><Relationship Id="rId2" Type="http://schemas.openxmlformats.org/officeDocument/2006/relationships/slideLayout" Target="../slideLayouts/slideLayout111.xml"/><Relationship Id="rId1" Type="http://schemas.openxmlformats.org/officeDocument/2006/relationships/themeOverride" Target="../theme/themeOverride16.xml"/><Relationship Id="rId6" Type="http://schemas.openxmlformats.org/officeDocument/2006/relationships/image" Target="../media/image218.png"/><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5.xml"/><Relationship Id="rId1" Type="http://schemas.openxmlformats.org/officeDocument/2006/relationships/slideLayout" Target="../slideLayouts/slideLayout139.xml"/></Relationships>
</file>

<file path=ppt/slides/_rels/slide12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6.xml"/><Relationship Id="rId1" Type="http://schemas.openxmlformats.org/officeDocument/2006/relationships/slideLayout" Target="../slideLayouts/slideLayout129.xml"/></Relationships>
</file>

<file path=ppt/slides/_rels/slide128.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7.xml"/><Relationship Id="rId1" Type="http://schemas.openxmlformats.org/officeDocument/2006/relationships/slideLayout" Target="../slideLayouts/slideLayout12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8.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348.xml"/><Relationship Id="rId4" Type="http://schemas.openxmlformats.org/officeDocument/2006/relationships/image" Target="../media/image59.svg"/></Relationships>
</file>

<file path=ppt/slides/_rels/slide1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chart" Target="../charts/chart1.xml"/><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48.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5.xml"/><Relationship Id="rId1" Type="http://schemas.openxmlformats.org/officeDocument/2006/relationships/slideLayout" Target="../slideLayouts/slideLayout348.xml"/><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image" Target="../media/image49.jpeg"/><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18.xml"/><Relationship Id="rId2" Type="http://schemas.openxmlformats.org/officeDocument/2006/relationships/notesSlide" Target="../notesSlides/notesSlide16.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microsoft.com/office/2007/relationships/hdphoto" Target="../media/hdphoto2.wdp"/><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67.png"/><Relationship Id="rId9" Type="http://schemas.openxmlformats.org/officeDocument/2006/relationships/image" Target="../media/image54.svg"/><Relationship Id="rId14" Type="http://schemas.openxmlformats.org/officeDocument/2006/relationships/slide" Target="slide6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8.xml"/></Relationships>
</file>

<file path=ppt/slides/_rels/slide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xml"/><Relationship Id="rId1" Type="http://schemas.openxmlformats.org/officeDocument/2006/relationships/slideLayout" Target="../slideLayouts/slideLayout33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8.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9.xml"/><Relationship Id="rId1" Type="http://schemas.openxmlformats.org/officeDocument/2006/relationships/slideLayout" Target="../slideLayouts/slideLayout348.xml"/></Relationships>
</file>

<file path=ppt/slides/_rels/slide2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0.xml"/><Relationship Id="rId1" Type="http://schemas.openxmlformats.org/officeDocument/2006/relationships/slideLayout" Target="../slideLayouts/slideLayout34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55.xml"/><Relationship Id="rId1" Type="http://schemas.openxmlformats.org/officeDocument/2006/relationships/themeOverride" Target="../theme/themeOverride6.xml"/><Relationship Id="rId4" Type="http://schemas.openxmlformats.org/officeDocument/2006/relationships/image" Target="../media/image68.jpg"/></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68.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67.xml"/><Relationship Id="rId17" Type="http://schemas.openxmlformats.org/officeDocument/2006/relationships/slide" Target="slide3.xml"/><Relationship Id="rId2" Type="http://schemas.openxmlformats.org/officeDocument/2006/relationships/notesSlide" Target="../notesSlides/notesSlide22.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24.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65.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4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4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27.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25.xml"/><Relationship Id="rId16" Type="http://schemas.openxmlformats.org/officeDocument/2006/relationships/slide" Target="slide24.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67.xml"/><Relationship Id="rId1" Type="http://schemas.openxmlformats.org/officeDocument/2006/relationships/slideLayout" Target="../slideLayouts/slideLayout34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5.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69.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68.xml"/></Relationships>
</file>

<file path=ppt/slides/_rels/slide29.xml.rels><?xml version="1.0" encoding="UTF-8" standalone="yes"?>
<Relationships xmlns="http://schemas.openxmlformats.org/package/2006/relationships"><Relationship Id="rId8" Type="http://schemas.openxmlformats.org/officeDocument/2006/relationships/slide" Target="slide68.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67.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48.xml"/><Relationship Id="rId6" Type="http://schemas.openxmlformats.org/officeDocument/2006/relationships/slide" Target="slide65.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69.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4.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3.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3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48.xml"/><Relationship Id="rId6" Type="http://schemas.openxmlformats.org/officeDocument/2006/relationships/image" Target="../media/image97.png"/><Relationship Id="rId11" Type="http://schemas.openxmlformats.org/officeDocument/2006/relationships/slide" Target="slide69.xml"/><Relationship Id="rId5" Type="http://schemas.openxmlformats.org/officeDocument/2006/relationships/image" Target="../media/image50.tiff"/><Relationship Id="rId10" Type="http://schemas.openxmlformats.org/officeDocument/2006/relationships/slide" Target="slide68.xml"/><Relationship Id="rId4" Type="http://schemas.openxmlformats.org/officeDocument/2006/relationships/image" Target="../media/image105.tiff"/><Relationship Id="rId9" Type="http://schemas.openxmlformats.org/officeDocument/2006/relationships/slide" Target="slide67.xml"/></Relationships>
</file>

<file path=ppt/slides/_rels/slide31.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7.xml"/><Relationship Id="rId7" Type="http://schemas.openxmlformats.org/officeDocument/2006/relationships/slide" Target="slide67.xml"/><Relationship Id="rId2" Type="http://schemas.openxmlformats.org/officeDocument/2006/relationships/notesSlide" Target="../notesSlides/notesSlide29.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32.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27.xml"/><Relationship Id="rId7" Type="http://schemas.openxmlformats.org/officeDocument/2006/relationships/slide" Target="slide67.xml"/><Relationship Id="rId2" Type="http://schemas.openxmlformats.org/officeDocument/2006/relationships/notesSlide" Target="../notesSlides/notesSlide30.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3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27.xml"/><Relationship Id="rId7" Type="http://schemas.openxmlformats.org/officeDocument/2006/relationships/slide" Target="slide65.xml"/><Relationship Id="rId2" Type="http://schemas.openxmlformats.org/officeDocument/2006/relationships/notesSlide" Target="../notesSlides/notesSlide31.xml"/><Relationship Id="rId1" Type="http://schemas.openxmlformats.org/officeDocument/2006/relationships/slideLayout" Target="../slideLayouts/slideLayout348.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69.xml"/><Relationship Id="rId4" Type="http://schemas.openxmlformats.org/officeDocument/2006/relationships/image" Target="../media/image106.png"/><Relationship Id="rId9" Type="http://schemas.openxmlformats.org/officeDocument/2006/relationships/slide" Target="slide68.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slide" Target="slide67.xml"/><Relationship Id="rId3" Type="http://schemas.openxmlformats.org/officeDocument/2006/relationships/slide" Target="slide27.xml"/><Relationship Id="rId7" Type="http://schemas.openxmlformats.org/officeDocument/2006/relationships/image" Target="../media/image98.svg"/><Relationship Id="rId12" Type="http://schemas.openxmlformats.org/officeDocument/2006/relationships/slide" Target="slide65.xml"/><Relationship Id="rId2" Type="http://schemas.openxmlformats.org/officeDocument/2006/relationships/notesSlide" Target="../notesSlides/notesSlide32.xml"/><Relationship Id="rId1" Type="http://schemas.openxmlformats.org/officeDocument/2006/relationships/slideLayout" Target="../slideLayouts/slideLayout348.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9.svg"/><Relationship Id="rId15" Type="http://schemas.openxmlformats.org/officeDocument/2006/relationships/slide" Target="slide69.xm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svg"/><Relationship Id="rId14" Type="http://schemas.openxmlformats.org/officeDocument/2006/relationships/slide" Target="slide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62.xml"/><Relationship Id="rId5" Type="http://schemas.openxmlformats.org/officeDocument/2006/relationships/image" Target="../media/image117.png"/><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2.xml"/></Relationships>
</file>

<file path=ppt/slides/_rels/slide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68.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67.xml"/><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62.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6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slide" Target="slide54.xml"/><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slide" Target="slide50.xml"/><Relationship Id="rId17" Type="http://schemas.openxmlformats.org/officeDocument/2006/relationships/slide" Target="slide3.xml"/><Relationship Id="rId2" Type="http://schemas.openxmlformats.org/officeDocument/2006/relationships/notesSlide" Target="../notesSlides/notesSlide35.xml"/><Relationship Id="rId16" Type="http://schemas.openxmlformats.org/officeDocument/2006/relationships/slide" Target="slide61.xml"/><Relationship Id="rId1" Type="http://schemas.openxmlformats.org/officeDocument/2006/relationships/slideLayout" Target="../slideLayouts/slideLayout348.xml"/><Relationship Id="rId6" Type="http://schemas.openxmlformats.org/officeDocument/2006/relationships/image" Target="../media/image52.svg"/><Relationship Id="rId11" Type="http://schemas.openxmlformats.org/officeDocument/2006/relationships/slide" Target="slide60.xml"/><Relationship Id="rId5" Type="http://schemas.openxmlformats.org/officeDocument/2006/relationships/image" Target="../media/image51.png"/><Relationship Id="rId15" Type="http://schemas.openxmlformats.org/officeDocument/2006/relationships/slide" Target="slide62.xml"/><Relationship Id="rId10" Type="http://schemas.openxmlformats.org/officeDocument/2006/relationships/slide" Target="slide20.xml"/><Relationship Id="rId4" Type="http://schemas.openxmlformats.org/officeDocument/2006/relationships/image" Target="../media/image50.tiff"/><Relationship Id="rId9" Type="http://schemas.openxmlformats.org/officeDocument/2006/relationships/slide" Target="slide69.xml"/><Relationship Id="rId14" Type="http://schemas.openxmlformats.org/officeDocument/2006/relationships/slide" Target="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4.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50.xml"/><Relationship Id="rId1" Type="http://schemas.openxmlformats.org/officeDocument/2006/relationships/slideLayout" Target="../slideLayouts/slideLayout34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42.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69.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54.xml"/></Relationships>
</file>

<file path=ppt/slides/_rels/slide44.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4.xml"/><Relationship Id="rId12" Type="http://schemas.openxmlformats.org/officeDocument/2006/relationships/image" Target="../media/image121.svg"/><Relationship Id="rId2" Type="http://schemas.openxmlformats.org/officeDocument/2006/relationships/notesSlide" Target="../notesSlides/notesSlide37.xml"/><Relationship Id="rId1" Type="http://schemas.openxmlformats.org/officeDocument/2006/relationships/slideLayout" Target="../slideLayouts/slideLayout348.xml"/><Relationship Id="rId6" Type="http://schemas.openxmlformats.org/officeDocument/2006/relationships/slide" Target="slide50.xml"/><Relationship Id="rId11" Type="http://schemas.openxmlformats.org/officeDocument/2006/relationships/image" Target="../media/image120.png"/><Relationship Id="rId5" Type="http://schemas.openxmlformats.org/officeDocument/2006/relationships/slide" Target="slide42.xml"/><Relationship Id="rId10" Type="http://schemas.openxmlformats.org/officeDocument/2006/relationships/image" Target="../media/image119.svg"/><Relationship Id="rId4" Type="http://schemas.openxmlformats.org/officeDocument/2006/relationships/image" Target="../media/image98.svg"/><Relationship Id="rId9" Type="http://schemas.openxmlformats.org/officeDocument/2006/relationships/image" Target="../media/image118.png"/><Relationship Id="rId14" Type="http://schemas.openxmlformats.org/officeDocument/2006/relationships/image" Target="../media/image123.svg"/></Relationships>
</file>

<file path=ppt/slides/_rels/slide45.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38.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4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06.png"/><Relationship Id="rId7" Type="http://schemas.openxmlformats.org/officeDocument/2006/relationships/slide" Target="slide50.xml"/><Relationship Id="rId2" Type="http://schemas.openxmlformats.org/officeDocument/2006/relationships/notesSlide" Target="../notesSlides/notesSlide39.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47.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54.xml"/><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slide" Target="slide50.xml"/><Relationship Id="rId2" Type="http://schemas.openxmlformats.org/officeDocument/2006/relationships/notesSlide" Target="../notesSlides/notesSlide40.xml"/><Relationship Id="rId1" Type="http://schemas.openxmlformats.org/officeDocument/2006/relationships/slideLayout" Target="../slideLayouts/slideLayout348.xml"/><Relationship Id="rId6" Type="http://schemas.openxmlformats.org/officeDocument/2006/relationships/image" Target="../media/image98.svg"/><Relationship Id="rId11" Type="http://schemas.openxmlformats.org/officeDocument/2006/relationships/slide" Target="slide42.xml"/><Relationship Id="rId5" Type="http://schemas.openxmlformats.org/officeDocument/2006/relationships/image" Target="../media/image97.png"/><Relationship Id="rId10" Type="http://schemas.openxmlformats.org/officeDocument/2006/relationships/image" Target="../media/image129.svg"/><Relationship Id="rId4" Type="http://schemas.openxmlformats.org/officeDocument/2006/relationships/image" Target="../media/image125.svg"/><Relationship Id="rId9" Type="http://schemas.openxmlformats.org/officeDocument/2006/relationships/image" Target="../media/image128.png"/><Relationship Id="rId14" Type="http://schemas.openxmlformats.org/officeDocument/2006/relationships/slide" Target="slide69.xml"/></Relationships>
</file>

<file path=ppt/slides/_rels/slide48.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41.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4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42.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50.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43.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42.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54.xml"/></Relationships>
</file>

<file path=ppt/slides/_rels/slide51.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4.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54.xml"/><Relationship Id="rId1" Type="http://schemas.openxmlformats.org/officeDocument/2006/relationships/slideLayout" Target="../slideLayouts/slideLayout348.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50.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42.xml"/><Relationship Id="rId30" Type="http://schemas.openxmlformats.org/officeDocument/2006/relationships/slide" Target="slide69.xml"/></Relationships>
</file>

<file path=ppt/slides/_rels/slide5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22.png"/><Relationship Id="rId3" Type="http://schemas.openxmlformats.org/officeDocument/2006/relationships/image" Target="../media/image97.png"/><Relationship Id="rId7" Type="http://schemas.openxmlformats.org/officeDocument/2006/relationships/slide" Target="slide54.xml"/><Relationship Id="rId12" Type="http://schemas.openxmlformats.org/officeDocument/2006/relationships/image" Target="../media/image133.svg"/><Relationship Id="rId2" Type="http://schemas.openxmlformats.org/officeDocument/2006/relationships/notesSlide" Target="../notesSlides/notesSlide45.xml"/><Relationship Id="rId1" Type="http://schemas.openxmlformats.org/officeDocument/2006/relationships/slideLayout" Target="../slideLayouts/slideLayout348.xml"/><Relationship Id="rId6" Type="http://schemas.openxmlformats.org/officeDocument/2006/relationships/slide" Target="slide50.xml"/><Relationship Id="rId11" Type="http://schemas.openxmlformats.org/officeDocument/2006/relationships/image" Target="../media/image132.png"/><Relationship Id="rId5" Type="http://schemas.openxmlformats.org/officeDocument/2006/relationships/slide" Target="slide42.xml"/><Relationship Id="rId10" Type="http://schemas.openxmlformats.org/officeDocument/2006/relationships/image" Target="../media/image131.svg"/><Relationship Id="rId4" Type="http://schemas.openxmlformats.org/officeDocument/2006/relationships/image" Target="../media/image98.svg"/><Relationship Id="rId9" Type="http://schemas.openxmlformats.org/officeDocument/2006/relationships/image" Target="../media/image130.png"/><Relationship Id="rId14" Type="http://schemas.openxmlformats.org/officeDocument/2006/relationships/image" Target="../media/image123.svg"/></Relationships>
</file>

<file path=ppt/slides/_rels/slide5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06.png"/><Relationship Id="rId7" Type="http://schemas.openxmlformats.org/officeDocument/2006/relationships/slide" Target="slide50.xml"/><Relationship Id="rId2" Type="http://schemas.openxmlformats.org/officeDocument/2006/relationships/notesSlide" Target="../notesSlides/notesSlide46.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5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50.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135.svg"/><Relationship Id="rId12" Type="http://schemas.openxmlformats.org/officeDocument/2006/relationships/slide" Target="slide60.xml"/><Relationship Id="rId17" Type="http://schemas.openxmlformats.org/officeDocument/2006/relationships/slide" Target="slide61.xml"/><Relationship Id="rId2" Type="http://schemas.openxmlformats.org/officeDocument/2006/relationships/notesSlide" Target="../notesSlides/notesSlide47.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134.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42.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7.svg"/><Relationship Id="rId2" Type="http://schemas.openxmlformats.org/officeDocument/2006/relationships/notesSlide" Target="../notesSlides/notesSlide48.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54.xml"/><Relationship Id="rId1" Type="http://schemas.openxmlformats.org/officeDocument/2006/relationships/slideLayout" Target="../slideLayouts/slideLayout34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50.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42.xml"/><Relationship Id="rId30" Type="http://schemas.openxmlformats.org/officeDocument/2006/relationships/slide" Target="slide69.xml"/></Relationships>
</file>

<file path=ppt/slides/_rels/slide56.xml.rels><?xml version="1.0" encoding="UTF-8" standalone="yes"?>
<Relationships xmlns="http://schemas.openxmlformats.org/package/2006/relationships"><Relationship Id="rId8" Type="http://schemas.openxmlformats.org/officeDocument/2006/relationships/image" Target="../media/image141.svg"/><Relationship Id="rId13" Type="http://schemas.openxmlformats.org/officeDocument/2006/relationships/slide" Target="slide54.xml"/><Relationship Id="rId3" Type="http://schemas.openxmlformats.org/officeDocument/2006/relationships/image" Target="../media/image97.png"/><Relationship Id="rId7" Type="http://schemas.openxmlformats.org/officeDocument/2006/relationships/image" Target="../media/image140.png"/><Relationship Id="rId12" Type="http://schemas.openxmlformats.org/officeDocument/2006/relationships/slide" Target="slide50.xml"/><Relationship Id="rId2" Type="http://schemas.openxmlformats.org/officeDocument/2006/relationships/notesSlide" Target="../notesSlides/notesSlide49.xml"/><Relationship Id="rId1" Type="http://schemas.openxmlformats.org/officeDocument/2006/relationships/slideLayout" Target="../slideLayouts/slideLayout348.xml"/><Relationship Id="rId6" Type="http://schemas.openxmlformats.org/officeDocument/2006/relationships/image" Target="../media/image139.svg"/><Relationship Id="rId11" Type="http://schemas.openxmlformats.org/officeDocument/2006/relationships/slide" Target="slide42.xml"/><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98.svg"/><Relationship Id="rId9" Type="http://schemas.openxmlformats.org/officeDocument/2006/relationships/image" Target="../media/image142.png"/><Relationship Id="rId14" Type="http://schemas.openxmlformats.org/officeDocument/2006/relationships/slide" Target="slide69.xml"/></Relationships>
</file>

<file path=ppt/slides/_rels/slide5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50.png"/><Relationship Id="rId18" Type="http://schemas.openxmlformats.org/officeDocument/2006/relationships/slide" Target="slide50.xml"/><Relationship Id="rId3" Type="http://schemas.openxmlformats.org/officeDocument/2006/relationships/image" Target="../media/image144.jpg"/><Relationship Id="rId21" Type="http://schemas.openxmlformats.org/officeDocument/2006/relationships/image" Target="../media/image154.tiff"/><Relationship Id="rId7" Type="http://schemas.openxmlformats.org/officeDocument/2006/relationships/image" Target="../media/image97.png"/><Relationship Id="rId12" Type="http://schemas.openxmlformats.org/officeDocument/2006/relationships/image" Target="../media/image149.svg"/><Relationship Id="rId17" Type="http://schemas.openxmlformats.org/officeDocument/2006/relationships/slide" Target="slide42.xml"/><Relationship Id="rId2" Type="http://schemas.openxmlformats.org/officeDocument/2006/relationships/notesSlide" Target="../notesSlides/notesSlide50.xml"/><Relationship Id="rId16" Type="http://schemas.openxmlformats.org/officeDocument/2006/relationships/image" Target="../media/image153.svg"/><Relationship Id="rId20" Type="http://schemas.openxmlformats.org/officeDocument/2006/relationships/slide" Target="slide69.xml"/><Relationship Id="rId1" Type="http://schemas.openxmlformats.org/officeDocument/2006/relationships/slideLayout" Target="../slideLayouts/slideLayout348.xml"/><Relationship Id="rId6" Type="http://schemas.openxmlformats.org/officeDocument/2006/relationships/image" Target="../media/image50.tiff"/><Relationship Id="rId11" Type="http://schemas.openxmlformats.org/officeDocument/2006/relationships/image" Target="../media/image148.png"/><Relationship Id="rId5" Type="http://schemas.openxmlformats.org/officeDocument/2006/relationships/image" Target="../media/image145.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slide" Target="slide54.xml"/><Relationship Id="rId4" Type="http://schemas.openxmlformats.org/officeDocument/2006/relationships/image" Target="../media/image93.png"/><Relationship Id="rId9" Type="http://schemas.openxmlformats.org/officeDocument/2006/relationships/image" Target="../media/image146.png"/><Relationship Id="rId14" Type="http://schemas.openxmlformats.org/officeDocument/2006/relationships/image" Target="../media/image151.svg"/></Relationships>
</file>

<file path=ppt/slides/_rels/slide5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155.gif"/><Relationship Id="rId7" Type="http://schemas.openxmlformats.org/officeDocument/2006/relationships/slide" Target="slide50.xml"/><Relationship Id="rId2" Type="http://schemas.openxmlformats.org/officeDocument/2006/relationships/notesSlide" Target="../notesSlides/notesSlide51.xml"/><Relationship Id="rId1" Type="http://schemas.openxmlformats.org/officeDocument/2006/relationships/slideLayout" Target="../slideLayouts/slideLayout348.xml"/><Relationship Id="rId6" Type="http://schemas.openxmlformats.org/officeDocument/2006/relationships/slide" Target="slide42.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69.xml"/></Relationships>
</file>

<file path=ppt/slides/_rels/slide59.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image" Target="../media/image97.png"/><Relationship Id="rId7" Type="http://schemas.openxmlformats.org/officeDocument/2006/relationships/slide" Target="slide54.xml"/><Relationship Id="rId2" Type="http://schemas.openxmlformats.org/officeDocument/2006/relationships/notesSlide" Target="../notesSlides/notesSlide52.xml"/><Relationship Id="rId1" Type="http://schemas.openxmlformats.org/officeDocument/2006/relationships/slideLayout" Target="../slideLayouts/slideLayout348.xml"/><Relationship Id="rId6" Type="http://schemas.openxmlformats.org/officeDocument/2006/relationships/slide" Target="slide50.xml"/><Relationship Id="rId5" Type="http://schemas.openxmlformats.org/officeDocument/2006/relationships/slide" Target="slide42.xml"/><Relationship Id="rId4" Type="http://schemas.openxmlformats.org/officeDocument/2006/relationships/image" Target="../media/image98.sv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55.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1.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1.xml"/><Relationship Id="rId1" Type="http://schemas.openxmlformats.org/officeDocument/2006/relationships/themeOverride" Target="../theme/themeOverride7.xml"/></Relationships>
</file>

<file path=ppt/slides/_rels/slide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61.xml"/><Relationship Id="rId1" Type="http://schemas.openxmlformats.org/officeDocument/2006/relationships/themeOverride" Target="../theme/themeOverride8.xml"/><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8.xml"/></Relationships>
</file>

<file path=ppt/slides/_rels/slide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55.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61.xml"/><Relationship Id="rId1" Type="http://schemas.openxmlformats.org/officeDocument/2006/relationships/themeOverride" Target="../theme/themeOverride9.xml"/><Relationship Id="rId5" Type="http://schemas.openxmlformats.org/officeDocument/2006/relationships/image" Target="../media/image160.png"/><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74.xml"/><Relationship Id="rId18" Type="http://schemas.openxmlformats.org/officeDocument/2006/relationships/slide" Target="slide61.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60.xml"/><Relationship Id="rId17" Type="http://schemas.openxmlformats.org/officeDocument/2006/relationships/slide" Target="slide62.xml"/><Relationship Id="rId2" Type="http://schemas.openxmlformats.org/officeDocument/2006/relationships/notesSlide" Target="../notesSlides/notesSlide59.xml"/><Relationship Id="rId16" Type="http://schemas.openxmlformats.org/officeDocument/2006/relationships/slide" Target="slide65.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20.xml"/><Relationship Id="rId5" Type="http://schemas.openxmlformats.org/officeDocument/2006/relationships/image" Target="../media/image50.tiff"/><Relationship Id="rId15" Type="http://schemas.openxmlformats.org/officeDocument/2006/relationships/slide" Target="slide68.xml"/><Relationship Id="rId10" Type="http://schemas.openxmlformats.org/officeDocument/2006/relationships/slide" Target="slide69.xml"/><Relationship Id="rId19" Type="http://schemas.openxmlformats.org/officeDocument/2006/relationships/slide" Target="slide3.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62.xml"/><Relationship Id="rId1" Type="http://schemas.openxmlformats.org/officeDocument/2006/relationships/themeOverride" Target="../theme/themeOverride1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60.xml"/><Relationship Id="rId1" Type="http://schemas.openxmlformats.org/officeDocument/2006/relationships/themeOverride" Target="../theme/themeOverride11.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6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62.xml"/><Relationship Id="rId1" Type="http://schemas.openxmlformats.org/officeDocument/2006/relationships/themeOverride" Target="../theme/themeOverride12.xml"/></Relationships>
</file>

<file path=ppt/slides/_rels/slide7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slide" Target="slide74.xml"/><Relationship Id="rId3" Type="http://schemas.openxmlformats.org/officeDocument/2006/relationships/image" Target="../media/image162.png"/><Relationship Id="rId7" Type="http://schemas.openxmlformats.org/officeDocument/2006/relationships/image" Target="../media/image166.svg"/><Relationship Id="rId12" Type="http://schemas.openxmlformats.org/officeDocument/2006/relationships/slide" Target="slide68.xml"/><Relationship Id="rId2" Type="http://schemas.openxmlformats.org/officeDocument/2006/relationships/notesSlide" Target="../notesSlides/notesSlide63.xml"/><Relationship Id="rId1" Type="http://schemas.openxmlformats.org/officeDocument/2006/relationships/slideLayout" Target="../slideLayouts/slideLayout348.xml"/><Relationship Id="rId6" Type="http://schemas.openxmlformats.org/officeDocument/2006/relationships/image" Target="../media/image165.png"/><Relationship Id="rId11" Type="http://schemas.openxmlformats.org/officeDocument/2006/relationships/slide" Target="slide67.xml"/><Relationship Id="rId5" Type="http://schemas.openxmlformats.org/officeDocument/2006/relationships/image" Target="../media/image164.png"/><Relationship Id="rId10" Type="http://schemas.openxmlformats.org/officeDocument/2006/relationships/slide" Target="slide65.xml"/><Relationship Id="rId4" Type="http://schemas.openxmlformats.org/officeDocument/2006/relationships/image" Target="../media/image163.png"/><Relationship Id="rId9" Type="http://schemas.openxmlformats.org/officeDocument/2006/relationships/image" Target="../media/image98.svg"/></Relationships>
</file>

<file path=ppt/slides/_rels/slide7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4.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60.xml"/><Relationship Id="rId1" Type="http://schemas.openxmlformats.org/officeDocument/2006/relationships/themeOverride" Target="../theme/themeOverride4.xml"/></Relationships>
</file>

<file path=ppt/slides/_rels/slide80.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5.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6.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97.png"/><Relationship Id="rId7" Type="http://schemas.openxmlformats.org/officeDocument/2006/relationships/slide" Target="slide65.xml"/><Relationship Id="rId2" Type="http://schemas.openxmlformats.org/officeDocument/2006/relationships/notesSlide" Target="../notesSlides/notesSlide67.xml"/><Relationship Id="rId1" Type="http://schemas.openxmlformats.org/officeDocument/2006/relationships/slideLayout" Target="../slideLayouts/slideLayout348.xml"/><Relationship Id="rId6" Type="http://schemas.openxmlformats.org/officeDocument/2006/relationships/image" Target="../media/image168.svg"/><Relationship Id="rId5" Type="http://schemas.openxmlformats.org/officeDocument/2006/relationships/image" Target="../media/image167.png"/><Relationship Id="rId10" Type="http://schemas.openxmlformats.org/officeDocument/2006/relationships/slide" Target="slide74.xml"/><Relationship Id="rId4" Type="http://schemas.openxmlformats.org/officeDocument/2006/relationships/image" Target="../media/image98.svg"/><Relationship Id="rId9" Type="http://schemas.openxmlformats.org/officeDocument/2006/relationships/slide" Target="slide68.xml"/></Relationships>
</file>

<file path=ppt/slides/_rels/slide83.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69.gif"/><Relationship Id="rId7" Type="http://schemas.openxmlformats.org/officeDocument/2006/relationships/slide" Target="slide65.xml"/><Relationship Id="rId2" Type="http://schemas.openxmlformats.org/officeDocument/2006/relationships/notesSlide" Target="../notesSlides/notesSlide68.xml"/><Relationship Id="rId1" Type="http://schemas.openxmlformats.org/officeDocument/2006/relationships/slideLayout" Target="../slideLayouts/slideLayout348.xml"/><Relationship Id="rId6" Type="http://schemas.openxmlformats.org/officeDocument/2006/relationships/slide" Target="slide64.xml"/><Relationship Id="rId5" Type="http://schemas.openxmlformats.org/officeDocument/2006/relationships/image" Target="../media/image98.svg"/><Relationship Id="rId10" Type="http://schemas.openxmlformats.org/officeDocument/2006/relationships/slide" Target="slide74.xml"/><Relationship Id="rId4" Type="http://schemas.openxmlformats.org/officeDocument/2006/relationships/image" Target="../media/image97.png"/><Relationship Id="rId9" Type="http://schemas.openxmlformats.org/officeDocument/2006/relationships/slide" Target="slide68.xml"/></Relationships>
</file>

<file path=ppt/slides/_rels/slide84.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69.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85.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97.png"/><Relationship Id="rId7" Type="http://schemas.openxmlformats.org/officeDocument/2006/relationships/slide" Target="slide65.xml"/><Relationship Id="rId2" Type="http://schemas.openxmlformats.org/officeDocument/2006/relationships/notesSlide" Target="../notesSlides/notesSlide70.xml"/><Relationship Id="rId1" Type="http://schemas.openxmlformats.org/officeDocument/2006/relationships/slideLayout" Target="../slideLayouts/slideLayout348.xml"/><Relationship Id="rId6" Type="http://schemas.openxmlformats.org/officeDocument/2006/relationships/image" Target="../media/image171.svg"/><Relationship Id="rId5" Type="http://schemas.openxmlformats.org/officeDocument/2006/relationships/image" Target="../media/image170.png"/><Relationship Id="rId10" Type="http://schemas.openxmlformats.org/officeDocument/2006/relationships/slide" Target="slide74.xml"/><Relationship Id="rId4" Type="http://schemas.openxmlformats.org/officeDocument/2006/relationships/image" Target="../media/image98.svg"/><Relationship Id="rId9" Type="http://schemas.openxmlformats.org/officeDocument/2006/relationships/slide" Target="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19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4.xml"/></Relationships>
</file>

<file path=ppt/slides/_rels/slide8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73.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8.xml"/></Relationships>
</file>

<file path=ppt/slides/_rels/slide90.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image" Target="../media/image173.png"/><Relationship Id="rId7" Type="http://schemas.openxmlformats.org/officeDocument/2006/relationships/slide" Target="slide67.xml"/><Relationship Id="rId2" Type="http://schemas.openxmlformats.org/officeDocument/2006/relationships/notesSlide" Target="../notesSlides/notesSlide74.xml"/><Relationship Id="rId1" Type="http://schemas.openxmlformats.org/officeDocument/2006/relationships/slideLayout" Target="../slideLayouts/slideLayout348.xml"/><Relationship Id="rId6" Type="http://schemas.openxmlformats.org/officeDocument/2006/relationships/slide" Target="slide6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91.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68.xml"/><Relationship Id="rId2" Type="http://schemas.openxmlformats.org/officeDocument/2006/relationships/notesSlide" Target="../notesSlides/notesSlide75.xml"/><Relationship Id="rId1" Type="http://schemas.openxmlformats.org/officeDocument/2006/relationships/slideLayout" Target="../slideLayouts/slideLayout348.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image" Target="../media/image98.svg"/></Relationships>
</file>

<file path=ppt/slides/_rels/slide92.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174.png"/><Relationship Id="rId7" Type="http://schemas.openxmlformats.org/officeDocument/2006/relationships/slide" Target="slide65.xml"/><Relationship Id="rId2" Type="http://schemas.openxmlformats.org/officeDocument/2006/relationships/notesSlide" Target="../notesSlides/notesSlide76.xml"/><Relationship Id="rId1" Type="http://schemas.openxmlformats.org/officeDocument/2006/relationships/slideLayout" Target="../slideLayouts/slideLayout348.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74.xml"/><Relationship Id="rId4" Type="http://schemas.openxmlformats.org/officeDocument/2006/relationships/image" Target="../media/image175.png"/><Relationship Id="rId9" Type="http://schemas.openxmlformats.org/officeDocument/2006/relationships/slide" Target="slide6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61.xml"/><Relationship Id="rId1" Type="http://schemas.openxmlformats.org/officeDocument/2006/relationships/themeOverride" Target="../theme/themeOverride13.xml"/><Relationship Id="rId4" Type="http://schemas.openxmlformats.org/officeDocument/2006/relationships/image" Target="../media/image176.png"/></Relationships>
</file>

<file path=ppt/slides/_rels/slide94.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94.xml"/><Relationship Id="rId17" Type="http://schemas.openxmlformats.org/officeDocument/2006/relationships/slide" Target="slide61.xml"/><Relationship Id="rId2" Type="http://schemas.openxmlformats.org/officeDocument/2006/relationships/notesSlide" Target="../notesSlides/notesSlide78.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96.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178.svg"/><Relationship Id="rId14" Type="http://schemas.openxmlformats.org/officeDocument/2006/relationships/slide" Target="slide68.xml"/></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9.xml"/><Relationship Id="rId1" Type="http://schemas.openxmlformats.org/officeDocument/2006/relationships/slideLayout" Target="../slideLayouts/slideLayout348.xml"/><Relationship Id="rId4" Type="http://schemas.openxmlformats.org/officeDocument/2006/relationships/image" Target="../media/image180.svg"/></Relationships>
</file>

<file path=ppt/slides/_rels/slide9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slide" Target="slide67.xml"/><Relationship Id="rId18" Type="http://schemas.openxmlformats.org/officeDocument/2006/relationships/slide" Target="slide3.xml"/><Relationship Id="rId3" Type="http://schemas.openxmlformats.org/officeDocument/2006/relationships/slide" Target="slide64.xml"/><Relationship Id="rId7" Type="http://schemas.openxmlformats.org/officeDocument/2006/relationships/image" Target="../media/image52.svg"/><Relationship Id="rId12" Type="http://schemas.openxmlformats.org/officeDocument/2006/relationships/slide" Target="slide94.xml"/><Relationship Id="rId17" Type="http://schemas.openxmlformats.org/officeDocument/2006/relationships/slide" Target="slide61.xml"/><Relationship Id="rId2" Type="http://schemas.openxmlformats.org/officeDocument/2006/relationships/notesSlide" Target="../notesSlides/notesSlide80.xml"/><Relationship Id="rId16" Type="http://schemas.openxmlformats.org/officeDocument/2006/relationships/slide" Target="slide62.xml"/><Relationship Id="rId1" Type="http://schemas.openxmlformats.org/officeDocument/2006/relationships/slideLayout" Target="../slideLayouts/slideLayout348.xml"/><Relationship Id="rId6" Type="http://schemas.openxmlformats.org/officeDocument/2006/relationships/image" Target="../media/image51.png"/><Relationship Id="rId11" Type="http://schemas.openxmlformats.org/officeDocument/2006/relationships/slide" Target="slide96.xml"/><Relationship Id="rId5" Type="http://schemas.openxmlformats.org/officeDocument/2006/relationships/image" Target="../media/image50.tiff"/><Relationship Id="rId15" Type="http://schemas.openxmlformats.org/officeDocument/2006/relationships/slide" Target="slide65.xml"/><Relationship Id="rId10" Type="http://schemas.openxmlformats.org/officeDocument/2006/relationships/slide" Target="slide69.xml"/><Relationship Id="rId4" Type="http://schemas.openxmlformats.org/officeDocument/2006/relationships/image" Target="../media/image49.jpeg"/><Relationship Id="rId9" Type="http://schemas.openxmlformats.org/officeDocument/2006/relationships/image" Target="../media/image54.svg"/><Relationship Id="rId14" Type="http://schemas.openxmlformats.org/officeDocument/2006/relationships/slide" Target="slide68.xml"/></Relationships>
</file>

<file path=ppt/slides/_rels/slide97.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40.emf"/><Relationship Id="rId2" Type="http://schemas.openxmlformats.org/officeDocument/2006/relationships/notesSlide" Target="../notesSlides/notesSlide81.xml"/><Relationship Id="rId1" Type="http://schemas.openxmlformats.org/officeDocument/2006/relationships/slideLayout" Target="../slideLayouts/slideLayout348.xml"/><Relationship Id="rId6" Type="http://schemas.openxmlformats.org/officeDocument/2006/relationships/image" Target="../media/image183.jpeg"/><Relationship Id="rId5" Type="http://schemas.openxmlformats.org/officeDocument/2006/relationships/image" Target="../media/image182.emf"/><Relationship Id="rId4" Type="http://schemas.openxmlformats.org/officeDocument/2006/relationships/hyperlink" Target="https://aka.ms/mprx69"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85.jpg"/><Relationship Id="rId2" Type="http://schemas.openxmlformats.org/officeDocument/2006/relationships/notesSlide" Target="../notesSlides/notesSlide82.xml"/><Relationship Id="rId1" Type="http://schemas.openxmlformats.org/officeDocument/2006/relationships/slideLayout" Target="../slideLayouts/slideLayout348.xml"/><Relationship Id="rId6" Type="http://schemas.openxmlformats.org/officeDocument/2006/relationships/image" Target="../media/image40.emf"/><Relationship Id="rId5" Type="http://schemas.openxmlformats.org/officeDocument/2006/relationships/image" Target="../media/image184.jpeg"/><Relationship Id="rId4" Type="http://schemas.openxmlformats.org/officeDocument/2006/relationships/image" Target="../media/image182.emf"/></Relationships>
</file>

<file path=ppt/slides/_rels/slide9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83.xml"/><Relationship Id="rId16" Type="http://schemas.openxmlformats.org/officeDocument/2006/relationships/hyperlink" Target="https://helm.sh/" TargetMode="External"/><Relationship Id="rId1" Type="http://schemas.openxmlformats.org/officeDocument/2006/relationships/slideLayout" Target="../slideLayouts/slideLayout348.xml"/><Relationship Id="rId6" Type="http://schemas.openxmlformats.org/officeDocument/2006/relationships/image" Target="../media/image187.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9.png"/><Relationship Id="rId4" Type="http://schemas.openxmlformats.org/officeDocument/2006/relationships/image" Target="../media/image186.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Container Workshop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3"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 sz="2800" dirty="0" err="1">
                <a:solidFill>
                  <a:schemeClr val="bg2"/>
                </a:solidFill>
                <a:latin typeface="Segoe UI Light" panose="020B0502040204020203" pitchFamily="34" charset="0"/>
                <a:ea typeface="Work Sans"/>
                <a:cs typeface="Segoe UI Light" panose="020B0502040204020203" pitchFamily="34" charset="0"/>
                <a:sym typeface="Work Sans"/>
              </a:rPr>
              <a:t>Łukasz</a:t>
            </a: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 </a:t>
            </a:r>
            <a:r>
              <a:rPr lang="en" sz="2800" dirty="0" err="1">
                <a:solidFill>
                  <a:schemeClr val="bg2"/>
                </a:solidFill>
                <a:latin typeface="Segoe UI Light" panose="020B0502040204020203" pitchFamily="34" charset="0"/>
                <a:ea typeface="Work Sans"/>
                <a:cs typeface="Segoe UI Light" panose="020B0502040204020203" pitchFamily="34" charset="0"/>
                <a:sym typeface="Work Sans"/>
              </a:rPr>
              <a:t>Kałużny</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BlueSoft</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a:p>
            <a:pPr indent="-93131">
              <a:spcBef>
                <a:spcPts val="0"/>
              </a:spcBef>
              <a:buSzPts val="1100"/>
              <a:buNone/>
            </a:pPr>
            <a:r>
              <a:rPr lang="en" sz="1800" dirty="0">
                <a:solidFill>
                  <a:schemeClr val="bg2"/>
                </a:solidFill>
                <a:latin typeface="Segoe UI Light" panose="020B0502040204020203" pitchFamily="34" charset="0"/>
                <a:cs typeface="Segoe UI Light" panose="020B0502040204020203" pitchFamily="34" charset="0"/>
              </a:rPr>
              <a:t>Cloud Technology Leader</a:t>
            </a:r>
          </a:p>
          <a:p>
            <a:pPr indent="-93131">
              <a:spcBef>
                <a:spcPts val="0"/>
              </a:spcBef>
              <a:buSzPts val="1100"/>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1800" dirty="0" err="1">
                <a:solidFill>
                  <a:schemeClr val="bg2"/>
                </a:solidFill>
                <a:latin typeface="Segoe UI Light" panose="020B0502040204020203" pitchFamily="34" charset="0"/>
                <a:ea typeface="Work Sans"/>
                <a:cs typeface="Segoe UI Light" panose="020B0502040204020203" pitchFamily="34" charset="0"/>
                <a:sym typeface="Work Sans"/>
              </a:rPr>
              <a:t>kaluzaaa</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 name="Picture 2">
            <a:extLst>
              <a:ext uri="{FF2B5EF4-FFF2-40B4-BE49-F238E27FC236}">
                <a16:creationId xmlns:a16="http://schemas.microsoft.com/office/drawing/2014/main" id="{C110F1D5-13B8-0E40-A28B-CD1A0ABF0A4E}"/>
              </a:ext>
            </a:extLst>
          </p:cNvPr>
          <p:cNvPicPr>
            <a:picLocks noChangeAspect="1"/>
          </p:cNvPicPr>
          <p:nvPr/>
        </p:nvPicPr>
        <p:blipFill>
          <a:blip r:embed="rId3"/>
          <a:stretch>
            <a:fillRect/>
          </a:stretch>
        </p:blipFill>
        <p:spPr>
          <a:xfrm>
            <a:off x="508550" y="1790472"/>
            <a:ext cx="2926800" cy="2926800"/>
          </a:xfrm>
          <a:prstGeom prst="rect">
            <a:avLst/>
          </a:prstGeom>
        </p:spPr>
      </p:pic>
    </p:spTree>
    <p:extLst>
      <p:ext uri="{BB962C8B-B14F-4D97-AF65-F5344CB8AC3E}">
        <p14:creationId xmlns:p14="http://schemas.microsoft.com/office/powerpoint/2010/main" val="161340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4000" b="-14000"/>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Why should customers care about </a:t>
            </a:r>
            <a:br>
              <a:rPr lang="en-US" sz="4400" dirty="0">
                <a:solidFill>
                  <a:srgbClr val="666666"/>
                </a:solidFill>
                <a:latin typeface="+mj-lt"/>
              </a:rPr>
            </a:br>
            <a:r>
              <a:rPr lang="en-US" sz="4400" b="1" dirty="0">
                <a:solidFill>
                  <a:srgbClr val="666666"/>
                </a:solidFill>
                <a:latin typeface="+mj-lt"/>
              </a:rPr>
              <a:t>containers</a:t>
            </a:r>
            <a:r>
              <a:rPr lang="en-US" sz="4400" dirty="0">
                <a:solidFill>
                  <a:srgbClr val="666666"/>
                </a:solidFill>
                <a:latin typeface="+mj-lt"/>
              </a:rPr>
              <a:t> and </a:t>
            </a:r>
            <a:r>
              <a:rPr lang="en-US" sz="4400" b="1" dirty="0">
                <a:solidFill>
                  <a:srgbClr val="666666"/>
                </a:solidFill>
                <a:latin typeface="+mj-lt"/>
              </a:rPr>
              <a:t>microservices</a:t>
            </a:r>
            <a:r>
              <a:rPr lang="en-US" sz="4400" dirty="0">
                <a:solidFill>
                  <a:srgbClr val="666666"/>
                </a:solidFill>
                <a:latin typeface="+mj-lt"/>
              </a:rPr>
              <a:t>?</a:t>
            </a:r>
          </a:p>
        </p:txBody>
      </p:sp>
    </p:spTree>
    <p:extLst>
      <p:ext uri="{BB962C8B-B14F-4D97-AF65-F5344CB8AC3E}">
        <p14:creationId xmlns:p14="http://schemas.microsoft.com/office/powerpoint/2010/main" val="626356130"/>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In reality, they shouldn’t</a:t>
            </a:r>
            <a:r>
              <a:rPr lang="mr-IN" sz="4400" dirty="0">
                <a:solidFill>
                  <a:srgbClr val="666666"/>
                </a:solidFill>
                <a:latin typeface="+mj-lt"/>
              </a:rPr>
              <a:t>…</a:t>
            </a:r>
            <a:endParaRPr lang="en-US" sz="4400" dirty="0">
              <a:solidFill>
                <a:srgbClr val="666666"/>
              </a:solidFill>
              <a:latin typeface="+mj-lt"/>
            </a:endParaRPr>
          </a:p>
        </p:txBody>
      </p:sp>
    </p:spTree>
    <p:extLst>
      <p:ext uri="{BB962C8B-B14F-4D97-AF65-F5344CB8AC3E}">
        <p14:creationId xmlns:p14="http://schemas.microsoft.com/office/powerpoint/2010/main" val="202639316"/>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They do care about 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265127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15.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1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8051</TotalTime>
  <Words>15848</Words>
  <Application>Microsoft Macintosh PowerPoint</Application>
  <PresentationFormat>Widescreen</PresentationFormat>
  <Paragraphs>1871</Paragraphs>
  <Slides>132</Slides>
  <Notes>111</Notes>
  <HiddenSlides>9</HiddenSlides>
  <MMClips>0</MMClips>
  <ScaleCrop>false</ScaleCrop>
  <HeadingPairs>
    <vt:vector size="8" baseType="variant">
      <vt:variant>
        <vt:lpstr>Fonts Used</vt:lpstr>
      </vt:variant>
      <vt:variant>
        <vt:i4>16</vt:i4>
      </vt:variant>
      <vt:variant>
        <vt:lpstr>Theme</vt:lpstr>
      </vt:variant>
      <vt:variant>
        <vt:i4>19</vt:i4>
      </vt:variant>
      <vt:variant>
        <vt:lpstr>Embedded OLE Servers</vt:lpstr>
      </vt:variant>
      <vt:variant>
        <vt:i4>1</vt:i4>
      </vt:variant>
      <vt:variant>
        <vt:lpstr>Slide Titles</vt:lpstr>
      </vt:variant>
      <vt:variant>
        <vt:i4>132</vt:i4>
      </vt:variant>
    </vt:vector>
  </HeadingPairs>
  <TitlesOfParts>
    <vt:vector size="168"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Azure Container Workshop</vt:lpstr>
      <vt:lpstr>Who are we?</vt:lpstr>
      <vt:lpstr>Table of contents</vt:lpstr>
      <vt:lpstr>Containers 101</vt:lpstr>
      <vt:lpstr>PowerPoint Presentation</vt:lpstr>
      <vt:lpstr>PowerPoint Presentation</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Upgrading Kubernetes in AKS</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Łukasz Kałużny</cp:lastModifiedBy>
  <cp:revision>139</cp:revision>
  <dcterms:created xsi:type="dcterms:W3CDTF">2017-09-13T18:05:02Z</dcterms:created>
  <dcterms:modified xsi:type="dcterms:W3CDTF">2018-03-01T09:43:20Z</dcterms:modified>
</cp:coreProperties>
</file>